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720C60-D857-4BF0-8799-560EB91D755D}" type="datetimeFigureOut">
              <a:rPr lang="en-US" smtClean="0"/>
              <a:t>2/4/2009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C1B53E-CF4B-4193-8261-CDDF4909AF5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20C60-D857-4BF0-8799-560EB91D755D}" type="datetimeFigureOut">
              <a:rPr lang="en-US" smtClean="0"/>
              <a:t>2/4/2009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C1B53E-CF4B-4193-8261-CDDF4909AF5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20C60-D857-4BF0-8799-560EB91D755D}" type="datetimeFigureOut">
              <a:rPr lang="en-US" smtClean="0"/>
              <a:t>2/4/2009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C1B53E-CF4B-4193-8261-CDDF4909AF5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20C60-D857-4BF0-8799-560EB91D755D}" type="datetimeFigureOut">
              <a:rPr lang="en-US" smtClean="0"/>
              <a:t>2/4/2009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C1B53E-CF4B-4193-8261-CDDF4909AF52}" type="slidenum">
              <a:rPr lang="en-ZA" smtClean="0"/>
              <a:t>‹#›</a:t>
            </a:fld>
            <a:endParaRPr lang="en-Z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20C60-D857-4BF0-8799-560EB91D755D}" type="datetimeFigureOut">
              <a:rPr lang="en-US" smtClean="0"/>
              <a:t>2/4/2009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C1B53E-CF4B-4193-8261-CDDF4909AF52}" type="slidenum">
              <a:rPr lang="en-ZA" smtClean="0"/>
              <a:t>‹#›</a:t>
            </a:fld>
            <a:endParaRPr lang="en-Z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20C60-D857-4BF0-8799-560EB91D755D}" type="datetimeFigureOut">
              <a:rPr lang="en-US" smtClean="0"/>
              <a:t>2/4/2009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C1B53E-CF4B-4193-8261-CDDF4909AF52}" type="slidenum">
              <a:rPr lang="en-ZA" smtClean="0"/>
              <a:t>‹#›</a:t>
            </a:fld>
            <a:endParaRPr lang="en-Z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20C60-D857-4BF0-8799-560EB91D755D}" type="datetimeFigureOut">
              <a:rPr lang="en-US" smtClean="0"/>
              <a:t>2/4/2009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C1B53E-CF4B-4193-8261-CDDF4909AF52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20C60-D857-4BF0-8799-560EB91D755D}" type="datetimeFigureOut">
              <a:rPr lang="en-US" smtClean="0"/>
              <a:t>2/4/2009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C1B53E-CF4B-4193-8261-CDDF4909AF52}" type="slidenum">
              <a:rPr lang="en-ZA" smtClean="0"/>
              <a:t>‹#›</a:t>
            </a:fld>
            <a:endParaRPr lang="en-Z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20C60-D857-4BF0-8799-560EB91D755D}" type="datetimeFigureOut">
              <a:rPr lang="en-US" smtClean="0"/>
              <a:t>2/4/2009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C1B53E-CF4B-4193-8261-CDDF4909AF5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F720C60-D857-4BF0-8799-560EB91D755D}" type="datetimeFigureOut">
              <a:rPr lang="en-US" smtClean="0"/>
              <a:t>2/4/2009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C1B53E-CF4B-4193-8261-CDDF4909AF52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720C60-D857-4BF0-8799-560EB91D755D}" type="datetimeFigureOut">
              <a:rPr lang="en-US" smtClean="0"/>
              <a:t>2/4/2009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C1B53E-CF4B-4193-8261-CDDF4909AF52}" type="slidenum">
              <a:rPr lang="en-ZA" smtClean="0"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720C60-D857-4BF0-8799-560EB91D755D}" type="datetimeFigureOut">
              <a:rPr lang="en-US" smtClean="0"/>
              <a:t>2/4/2009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C1B53E-CF4B-4193-8261-CDDF4909AF52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4225932"/>
          </a:xfrm>
        </p:spPr>
        <p:txBody>
          <a:bodyPr>
            <a:normAutofit fontScale="90000"/>
          </a:bodyPr>
          <a:lstStyle/>
          <a:p>
            <a:r>
              <a:rPr lang="en-ZA" sz="8800" dirty="0" smtClean="0"/>
              <a:t>SOUTH EASTERN REGION</a:t>
            </a: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715148"/>
          </a:xfrm>
        </p:spPr>
        <p:txBody>
          <a:bodyPr>
            <a:normAutofit fontScale="90000"/>
          </a:bodyPr>
          <a:lstStyle/>
          <a:p>
            <a:pPr algn="l"/>
            <a:r>
              <a:rPr lang="en-ZA" b="1" u="sng" dirty="0" smtClean="0"/>
              <a:t>FEASIBILITY</a:t>
            </a:r>
            <a:r>
              <a:rPr lang="en-ZA" dirty="0"/>
              <a:t/>
            </a:r>
            <a:br>
              <a:rPr lang="en-ZA" dirty="0"/>
            </a:br>
            <a:r>
              <a:rPr lang="en-ZA" dirty="0" smtClean="0"/>
              <a:t>1.</a:t>
            </a:r>
            <a:r>
              <a:rPr lang="en-ZA" dirty="0" smtClean="0"/>
              <a:t>To identify the number of educators</a:t>
            </a:r>
            <a:r>
              <a:rPr lang="en-ZA" dirty="0"/>
              <a:t/>
            </a:r>
            <a:br>
              <a:rPr lang="en-ZA" dirty="0"/>
            </a:br>
            <a:r>
              <a:rPr lang="en-ZA" dirty="0" smtClean="0"/>
              <a:t>2.</a:t>
            </a:r>
            <a:r>
              <a:rPr lang="en-ZA" dirty="0" smtClean="0"/>
              <a:t>To identify how many centres does the region have.</a:t>
            </a:r>
            <a:br>
              <a:rPr lang="en-ZA" dirty="0" smtClean="0"/>
            </a:br>
            <a:r>
              <a:rPr lang="en-ZA" dirty="0" smtClean="0"/>
              <a:t>3.How many computers do we have per centre.</a:t>
            </a:r>
            <a:br>
              <a:rPr lang="en-ZA" dirty="0" smtClean="0"/>
            </a:br>
            <a:r>
              <a:rPr lang="en-ZA" dirty="0" smtClean="0"/>
              <a:t>4.To elect e-Learning structures in districts</a:t>
            </a:r>
            <a:br>
              <a:rPr lang="en-ZA" dirty="0" smtClean="0"/>
            </a:br>
            <a:r>
              <a:rPr lang="en-ZA" dirty="0" smtClean="0"/>
              <a:t>5.Involvement of R.O.B and B.E.C structures</a:t>
            </a:r>
            <a:br>
              <a:rPr lang="en-ZA" dirty="0" smtClean="0"/>
            </a:br>
            <a:endParaRPr lang="en-ZA" dirty="0"/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3357562"/>
            <a:ext cx="8786874" cy="2500330"/>
          </a:xfrm>
        </p:spPr>
        <p:txBody>
          <a:bodyPr>
            <a:normAutofit fontScale="90000"/>
          </a:bodyPr>
          <a:lstStyle/>
          <a:p>
            <a:pPr algn="l"/>
            <a:r>
              <a:rPr lang="en-ZA" sz="2000" b="1" u="sng" dirty="0" smtClean="0"/>
              <a:t>TARGET	 - CONTENT     – MATERIAL       – TIME FRAME    – HOURS</a:t>
            </a:r>
            <a:r>
              <a:rPr lang="en-ZA" sz="2000" dirty="0" smtClean="0"/>
              <a:t/>
            </a:r>
            <a:br>
              <a:rPr lang="en-ZA" sz="2000" dirty="0" smtClean="0"/>
            </a:br>
            <a:r>
              <a:rPr lang="en-ZA" sz="2000" b="1" dirty="0" smtClean="0"/>
              <a:t>1. </a:t>
            </a:r>
            <a:r>
              <a:rPr lang="en-ZA" sz="2000" b="1" dirty="0" err="1" smtClean="0"/>
              <a:t>ROBs</a:t>
            </a:r>
            <a:r>
              <a:rPr lang="en-ZA" sz="2000" b="1" dirty="0" smtClean="0"/>
              <a:t>` and        </a:t>
            </a:r>
            <a:r>
              <a:rPr lang="en-ZA" sz="2000" dirty="0" smtClean="0"/>
              <a:t>- ICT Skills          Computers          End February         7</a:t>
            </a:r>
            <a:br>
              <a:rPr lang="en-ZA" sz="2000" dirty="0" smtClean="0"/>
            </a:br>
            <a:r>
              <a:rPr lang="en-ZA" sz="2000" b="1" dirty="0" err="1" smtClean="0"/>
              <a:t>BECs</a:t>
            </a:r>
            <a:r>
              <a:rPr lang="en-ZA" sz="2000" b="1" dirty="0" smtClean="0"/>
              <a:t>`</a:t>
            </a:r>
            <a:r>
              <a:rPr lang="en-ZA" sz="2000" dirty="0"/>
              <a:t>	 </a:t>
            </a:r>
            <a:r>
              <a:rPr lang="en-ZA" sz="2000" dirty="0" smtClean="0"/>
              <a:t>                e-Learning</a:t>
            </a:r>
            <a:br>
              <a:rPr lang="en-ZA" sz="2000" dirty="0" smtClean="0"/>
            </a:br>
            <a:r>
              <a:rPr lang="en-ZA" sz="2000" dirty="0"/>
              <a:t>	  </a:t>
            </a:r>
            <a:r>
              <a:rPr lang="en-ZA" sz="2000" dirty="0" smtClean="0"/>
              <a:t>               Internet </a:t>
            </a:r>
            <a:br>
              <a:rPr lang="en-ZA" sz="2000" dirty="0" smtClean="0"/>
            </a:br>
            <a:r>
              <a:rPr lang="en-ZA" sz="2000" dirty="0"/>
              <a:t>	</a:t>
            </a:r>
            <a:r>
              <a:rPr lang="en-ZA" sz="2000" dirty="0" smtClean="0"/>
              <a:t>                 e-mail</a:t>
            </a:r>
            <a:br>
              <a:rPr lang="en-ZA" sz="2000" dirty="0" smtClean="0"/>
            </a:br>
            <a:r>
              <a:rPr lang="en-ZA" sz="2000" dirty="0"/>
              <a:t>	  </a:t>
            </a:r>
            <a:r>
              <a:rPr lang="en-ZA" sz="2000" dirty="0" smtClean="0"/>
              <a:t>               Website</a:t>
            </a:r>
            <a:br>
              <a:rPr lang="en-ZA" sz="2000" dirty="0" smtClean="0"/>
            </a:br>
            <a:r>
              <a:rPr lang="en-ZA" sz="2000" dirty="0" smtClean="0"/>
              <a:t>----------------------------------------------------------------------------------------------------------------</a:t>
            </a:r>
            <a:r>
              <a:rPr lang="en-ZA" sz="2000" dirty="0"/>
              <a:t/>
            </a:r>
            <a:br>
              <a:rPr lang="en-ZA" sz="2000" dirty="0"/>
            </a:br>
            <a:r>
              <a:rPr lang="en-ZA" sz="2000" b="1" dirty="0" smtClean="0"/>
              <a:t>2.Centane &amp;</a:t>
            </a:r>
            <a:r>
              <a:rPr lang="en-ZA" sz="2000" dirty="0" smtClean="0"/>
              <a:t>	</a:t>
            </a:r>
            <a:r>
              <a:rPr lang="en-ZA" sz="2000" dirty="0" smtClean="0"/>
              <a:t> ICT Skills              Computers          End March            7 </a:t>
            </a:r>
            <a:r>
              <a:rPr lang="en-ZA" sz="2000" dirty="0" smtClean="0"/>
              <a:t/>
            </a:r>
            <a:br>
              <a:rPr lang="en-ZA" sz="2000" dirty="0" smtClean="0"/>
            </a:br>
            <a:r>
              <a:rPr lang="en-ZA" sz="2000" b="1" dirty="0" smtClean="0"/>
              <a:t>Butterworth</a:t>
            </a:r>
            <a:r>
              <a:rPr lang="en-ZA" sz="2000" dirty="0" smtClean="0"/>
              <a:t>	</a:t>
            </a:r>
            <a:r>
              <a:rPr lang="en-ZA" sz="2000" dirty="0" smtClean="0"/>
              <a:t> e-Learning</a:t>
            </a:r>
            <a:br>
              <a:rPr lang="en-ZA" sz="2000" dirty="0" smtClean="0"/>
            </a:br>
            <a:r>
              <a:rPr lang="en-ZA" sz="2000" dirty="0" smtClean="0"/>
              <a:t>	                  Internet </a:t>
            </a:r>
            <a:br>
              <a:rPr lang="en-ZA" sz="2000" dirty="0" smtClean="0"/>
            </a:br>
            <a:r>
              <a:rPr lang="en-ZA" sz="2000" dirty="0" smtClean="0"/>
              <a:t>	                  e-mail</a:t>
            </a:r>
            <a:br>
              <a:rPr lang="en-ZA" sz="2000" dirty="0" smtClean="0"/>
            </a:br>
            <a:r>
              <a:rPr lang="en-ZA" sz="2000" dirty="0" smtClean="0"/>
              <a:t>	                  Website</a:t>
            </a:r>
            <a:br>
              <a:rPr lang="en-ZA" sz="2000" dirty="0" smtClean="0"/>
            </a:br>
            <a:r>
              <a:rPr lang="en-ZA" sz="2000" dirty="0" smtClean="0"/>
              <a:t>----------------------------------------------------------------------------------------------------------------</a:t>
            </a:r>
            <a:r>
              <a:rPr lang="en-ZA" sz="2000" dirty="0"/>
              <a:t/>
            </a:r>
            <a:br>
              <a:rPr lang="en-ZA" sz="2000" dirty="0"/>
            </a:br>
            <a:r>
              <a:rPr lang="en-ZA" sz="2000" b="1" dirty="0" smtClean="0"/>
              <a:t>3.Dutywa &amp;</a:t>
            </a:r>
            <a:r>
              <a:rPr lang="en-ZA" sz="2000" dirty="0" smtClean="0"/>
              <a:t>	</a:t>
            </a:r>
            <a:r>
              <a:rPr lang="en-ZA" sz="2000" dirty="0" smtClean="0"/>
              <a:t> ICT Skills            Computers          End April	7 </a:t>
            </a:r>
            <a:r>
              <a:rPr lang="en-ZA" sz="2000" dirty="0" smtClean="0"/>
              <a:t/>
            </a:r>
            <a:br>
              <a:rPr lang="en-ZA" sz="2000" dirty="0" smtClean="0"/>
            </a:br>
            <a:r>
              <a:rPr lang="en-ZA" sz="2000" b="1" dirty="0" smtClean="0"/>
              <a:t>Willowvale</a:t>
            </a:r>
            <a:r>
              <a:rPr lang="en-ZA" sz="2000" dirty="0" smtClean="0"/>
              <a:t>	</a:t>
            </a:r>
            <a:r>
              <a:rPr lang="en-ZA" sz="2000" dirty="0" smtClean="0"/>
              <a:t> e-Learning</a:t>
            </a:r>
            <a:br>
              <a:rPr lang="en-ZA" sz="2000" dirty="0" smtClean="0"/>
            </a:br>
            <a:r>
              <a:rPr lang="en-ZA" sz="2000" dirty="0" smtClean="0"/>
              <a:t>	                  Internet </a:t>
            </a:r>
            <a:br>
              <a:rPr lang="en-ZA" sz="2000" dirty="0" smtClean="0"/>
            </a:br>
            <a:r>
              <a:rPr lang="en-ZA" sz="2000" dirty="0" smtClean="0"/>
              <a:t>	                  e-mail</a:t>
            </a:r>
            <a:br>
              <a:rPr lang="en-ZA" sz="2000" dirty="0" smtClean="0"/>
            </a:br>
            <a:r>
              <a:rPr lang="en-ZA" sz="2000" dirty="0" smtClean="0"/>
              <a:t>	                  Website</a:t>
            </a:r>
            <a:br>
              <a:rPr lang="en-ZA" sz="2000" dirty="0" smtClean="0"/>
            </a:br>
            <a:r>
              <a:rPr lang="en-ZA" sz="2000" dirty="0" smtClean="0"/>
              <a:t>---------------------------------------------------------------------------------------------------------------</a:t>
            </a:r>
            <a:r>
              <a:rPr lang="en-ZA" sz="2000" dirty="0"/>
              <a:t/>
            </a:r>
            <a:br>
              <a:rPr lang="en-ZA" sz="2000" dirty="0"/>
            </a:br>
            <a:r>
              <a:rPr lang="en-ZA" sz="2000" b="1" dirty="0" smtClean="0"/>
              <a:t>4.Ngqamakhwe</a:t>
            </a:r>
            <a:r>
              <a:rPr lang="en-ZA" sz="2000" dirty="0" smtClean="0"/>
              <a:t>	</a:t>
            </a:r>
            <a:r>
              <a:rPr lang="en-ZA" sz="2000" dirty="0" smtClean="0"/>
              <a:t> ICT Skills            Computers          End May                 7 </a:t>
            </a:r>
            <a:r>
              <a:rPr lang="en-ZA" sz="2000" dirty="0" smtClean="0"/>
              <a:t/>
            </a:r>
            <a:br>
              <a:rPr lang="en-ZA" sz="2000" dirty="0" smtClean="0"/>
            </a:br>
            <a:r>
              <a:rPr lang="en-ZA" sz="2000" b="1" dirty="0" smtClean="0"/>
              <a:t>&amp; </a:t>
            </a:r>
            <a:r>
              <a:rPr lang="en-ZA" sz="2000" b="1" dirty="0" err="1" smtClean="0"/>
              <a:t>Tsomo</a:t>
            </a:r>
            <a:r>
              <a:rPr lang="en-ZA" sz="2000" dirty="0" smtClean="0"/>
              <a:t>	</a:t>
            </a:r>
            <a:r>
              <a:rPr lang="en-ZA" sz="2000" dirty="0" smtClean="0"/>
              <a:t>e-Learning</a:t>
            </a:r>
            <a:br>
              <a:rPr lang="en-ZA" sz="2000" dirty="0" smtClean="0"/>
            </a:br>
            <a:r>
              <a:rPr lang="en-ZA" sz="2000" dirty="0" smtClean="0"/>
              <a:t>	                  Internet </a:t>
            </a:r>
            <a:br>
              <a:rPr lang="en-ZA" sz="2000" dirty="0" smtClean="0"/>
            </a:br>
            <a:r>
              <a:rPr lang="en-ZA" sz="2000" dirty="0" smtClean="0"/>
              <a:t>	                  e-mail</a:t>
            </a:r>
            <a:br>
              <a:rPr lang="en-ZA" sz="2000" dirty="0" smtClean="0"/>
            </a:br>
            <a:r>
              <a:rPr lang="en-ZA" sz="2000" dirty="0" smtClean="0"/>
              <a:t>	                  Website </a:t>
            </a:r>
            <a:r>
              <a:rPr lang="en-ZA" sz="2000" dirty="0" smtClean="0"/>
              <a:t/>
            </a:r>
            <a:br>
              <a:rPr lang="en-ZA" sz="2000" dirty="0" smtClean="0"/>
            </a:br>
            <a:r>
              <a:rPr lang="en-ZA" sz="2000" dirty="0"/>
              <a:t>	</a:t>
            </a:r>
            <a:r>
              <a:rPr lang="en-ZA" sz="2000" dirty="0" smtClean="0"/>
              <a:t>  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</p:spTree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>
            <a:normAutofit/>
          </a:bodyPr>
          <a:lstStyle/>
          <a:p>
            <a:r>
              <a:rPr lang="en-ZA" dirty="0" smtClean="0"/>
              <a:t>		Thank </a:t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					you</a:t>
            </a:r>
            <a:endParaRPr lang="en-Z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5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SOUTH EASTERN REGION </vt:lpstr>
      <vt:lpstr>FEASIBILITY 1.To identify the number of educators 2.To identify how many centres does the region have. 3.How many computers do we have per centre. 4.To elect e-Learning structures in districts 5.Involvement of R.O.B and B.E.C structures </vt:lpstr>
      <vt:lpstr>TARGET  - CONTENT     – MATERIAL       – TIME FRAME    – HOURS 1. ROBs` and        - ICT Skills          Computers          End February         7 BECs`                  e-Learning                   Internet                    e-mail                   Website ---------------------------------------------------------------------------------------------------------------- 2.Centane &amp;  ICT Skills              Computers          End March            7  Butterworth  e-Learning                    Internet                     e-mail                    Website ---------------------------------------------------------------------------------------------------------------- 3.Dutywa &amp;  ICT Skills            Computers          End April 7  Willowvale  e-Learning                    Internet                     e-mail                    Website --------------------------------------------------------------------------------------------------------------- 4.Ngqamakhwe  ICT Skills            Computers          End May                 7  &amp; Tsomo e-Learning                    Internet                     e-mail                    Website         </vt:lpstr>
      <vt:lpstr>  Thank        you</vt:lpstr>
    </vt:vector>
  </TitlesOfParts>
  <Company>Rhodes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EASTERN REGION </dc:title>
  <dc:creator>Rhodes</dc:creator>
  <cp:lastModifiedBy>Rhodes</cp:lastModifiedBy>
  <cp:revision>10</cp:revision>
  <dcterms:created xsi:type="dcterms:W3CDTF">2009-02-04T07:47:34Z</dcterms:created>
  <dcterms:modified xsi:type="dcterms:W3CDTF">2009-02-04T09:18:29Z</dcterms:modified>
</cp:coreProperties>
</file>